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3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213E-5726-42A6-94A4-463DF803DE13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D9741-35A6-44B9-8E67-472C8C33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 for Duty Cycle: On Time divided by the Time Period</a:t>
            </a:r>
          </a:p>
          <a:p>
            <a:endParaRPr lang="en-US" dirty="0"/>
          </a:p>
          <a:p>
            <a:r>
              <a:rPr lang="en-US" dirty="0"/>
              <a:t>Formula for Average Voltage: Maximum Voltage times Duty Cycle (percentage)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D9741-35A6-44B9-8E67-472C8C3326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0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0-255</a:t>
            </a:r>
          </a:p>
          <a:p>
            <a:r>
              <a:rPr lang="en-US" dirty="0"/>
              <a:t>50% Duty cycle: 127</a:t>
            </a:r>
          </a:p>
          <a:p>
            <a:r>
              <a:rPr lang="en-US" dirty="0"/>
              <a:t>25% Duty cycle: 63</a:t>
            </a:r>
          </a:p>
          <a:p>
            <a:r>
              <a:rPr lang="en-US" dirty="0"/>
              <a:t>75% Duty cycle: 191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D9741-35A6-44B9-8E67-472C8C3326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20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634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5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60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9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1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1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2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5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8E5DF-3AAE-4B95-BA24-7BE8B536E62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619B-50BE-4D41-8592-3E3E194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56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C456-CCFB-4F6D-A07F-8BEAD9318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493B8-EE9E-4514-B772-602F682FB4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Abhishek B.</a:t>
            </a:r>
          </a:p>
        </p:txBody>
      </p:sp>
    </p:spTree>
    <p:extLst>
      <p:ext uri="{BB962C8B-B14F-4D97-AF65-F5344CB8AC3E}">
        <p14:creationId xmlns:p14="http://schemas.microsoft.com/office/powerpoint/2010/main" val="89291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347E-EB82-4528-A2F8-37BE9958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What is pwm?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6D9FB-ECAA-4AC0-B73F-E65D7B8E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Reduces the power delivered by electrical signal</a:t>
            </a:r>
          </a:p>
          <a:p>
            <a:r>
              <a:rPr lang="en-US" dirty="0"/>
              <a:t>Cuts up the signal by turning the power supply on and off</a:t>
            </a:r>
          </a:p>
          <a:p>
            <a:r>
              <a:rPr lang="en-US" dirty="0"/>
              <a:t>Method of getting analog input from a digital apparatus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70E7A74B-24D0-4E3E-87DD-BA4976B47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807" y="2170913"/>
            <a:ext cx="3407979" cy="34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EC9D-11CC-4C75-8369-C589747A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4082-EE2D-4403-9C4A-C7057EA9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2191194"/>
            <a:ext cx="10820400" cy="6348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Cycle: it is one On Time and one Off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9EEBB-3E88-47CD-A14D-AA53D3876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2" t="12716" r="58541" b="40131"/>
          <a:stretch/>
        </p:blipFill>
        <p:spPr>
          <a:xfrm>
            <a:off x="4226767" y="3176733"/>
            <a:ext cx="3387776" cy="31676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CC1C8F-F287-49FC-A30A-3C7A7BFC06A9}"/>
              </a:ext>
            </a:extLst>
          </p:cNvPr>
          <p:cNvSpPr/>
          <p:nvPr/>
        </p:nvSpPr>
        <p:spPr>
          <a:xfrm>
            <a:off x="4406141" y="3531194"/>
            <a:ext cx="1808047" cy="6109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5F4D6-AD7C-4706-B990-6F0A8750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971" y="5416357"/>
            <a:ext cx="1800452" cy="633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E7752-CA3C-4ADE-8FB0-A7AEF3B34343}"/>
              </a:ext>
            </a:extLst>
          </p:cNvPr>
          <p:cNvSpPr txBox="1">
            <a:spLocks/>
          </p:cNvSpPr>
          <p:nvPr/>
        </p:nvSpPr>
        <p:spPr>
          <a:xfrm>
            <a:off x="381000" y="2183415"/>
            <a:ext cx="7370064" cy="103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On Time: the time when the electrical signal is 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7E867A-C335-479C-8EFC-4E2BAB05C91F}"/>
              </a:ext>
            </a:extLst>
          </p:cNvPr>
          <p:cNvSpPr txBox="1">
            <a:spLocks/>
          </p:cNvSpPr>
          <p:nvPr/>
        </p:nvSpPr>
        <p:spPr>
          <a:xfrm>
            <a:off x="381000" y="2182728"/>
            <a:ext cx="10820400" cy="103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Off Time: the time when the electrical signal is Off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AF7CFC-D2BF-412C-9179-2385FADC1E68}"/>
              </a:ext>
            </a:extLst>
          </p:cNvPr>
          <p:cNvSpPr txBox="1">
            <a:spLocks/>
          </p:cNvSpPr>
          <p:nvPr/>
        </p:nvSpPr>
        <p:spPr>
          <a:xfrm>
            <a:off x="402771" y="2190507"/>
            <a:ext cx="10820400" cy="103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Duty Cycle: the ratio of On Time to Time Period, calculated in percentage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EDB0028-788E-44D0-BD1A-47BC7F246C39}"/>
              </a:ext>
            </a:extLst>
          </p:cNvPr>
          <p:cNvSpPr txBox="1">
            <a:spLocks/>
          </p:cNvSpPr>
          <p:nvPr/>
        </p:nvSpPr>
        <p:spPr>
          <a:xfrm>
            <a:off x="402771" y="2192845"/>
            <a:ext cx="10820400" cy="103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Time Period: the amount of time one cycle takes, calculated in units of time (seconds, milliseconds, etc.)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0693AE-DCF8-42AA-B293-CE699BEBB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" t="11212" b="24304"/>
          <a:stretch/>
        </p:blipFill>
        <p:spPr>
          <a:xfrm>
            <a:off x="1484275" y="3075094"/>
            <a:ext cx="9459826" cy="3415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22BB78-07B9-4704-A8F6-CC1CFB8CF971}"/>
              </a:ext>
            </a:extLst>
          </p:cNvPr>
          <p:cNvSpPr txBox="1"/>
          <p:nvPr/>
        </p:nvSpPr>
        <p:spPr>
          <a:xfrm>
            <a:off x="402771" y="2127208"/>
            <a:ext cx="7781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Average Voltage: the average amount of voltage a device gets in one cycle</a:t>
            </a:r>
          </a:p>
        </p:txBody>
      </p:sp>
    </p:spTree>
    <p:extLst>
      <p:ext uri="{BB962C8B-B14F-4D97-AF65-F5344CB8AC3E}">
        <p14:creationId xmlns:p14="http://schemas.microsoft.com/office/powerpoint/2010/main" val="16566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8" grpId="0" build="allAtOnce"/>
      <p:bldP spid="11" grpId="0" build="allAtOnce"/>
      <p:bldP spid="12" grpId="0" build="allAtOnce"/>
      <p:bldP spid="13" grpId="0" build="allAtOnce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482D-FAB7-41B7-B382-E0C358E1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0CF5-DB21-47C3-99BF-97F3E030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36" y="1712965"/>
            <a:ext cx="7250304" cy="4833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9530D-F3BB-46E6-86B6-8CAD71EF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72" y="1313264"/>
            <a:ext cx="3924928" cy="5233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785D5-454B-4A65-8D71-2E28597A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89" y="980552"/>
            <a:ext cx="5565949" cy="556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DB44D-AC7D-4D07-A3FA-827E7589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66" y="996206"/>
            <a:ext cx="5411972" cy="541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D76BC-E3D3-42D4-8BF0-545898B1D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87" y="2070534"/>
            <a:ext cx="10130585" cy="4406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63A44-AA8B-43D4-8BB0-865DDF536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236" y="1815216"/>
            <a:ext cx="6990893" cy="499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ECC31-6530-48C3-BF71-DE097A865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230" y="1698068"/>
            <a:ext cx="7540752" cy="5027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CA9C8-3C1B-4E13-BA6F-01361B9DB1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7018" y="792180"/>
            <a:ext cx="5013082" cy="60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3705-5422-4DC8-8CD5-20891426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mblock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3D4B9AA0-A12E-4A63-A65F-001DA959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7" y="1655064"/>
            <a:ext cx="7889291" cy="2622934"/>
          </a:xfrm>
        </p:spPr>
      </p:pic>
      <p:pic>
        <p:nvPicPr>
          <p:cNvPr id="7" name="Picture 6" descr="A picture containing screenshot, sign, close, monitor&#10;&#10;Description automatically generated">
            <a:extLst>
              <a:ext uri="{FF2B5EF4-FFF2-40B4-BE49-F238E27FC236}">
                <a16:creationId xmlns:a16="http://schemas.microsoft.com/office/drawing/2014/main" id="{6BD45986-0011-4EDF-AD03-65FE7E5D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39" y="4406355"/>
            <a:ext cx="8610600" cy="2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88CA-3747-4646-ACC1-4ACA29D5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on </a:t>
            </a:r>
            <a:r>
              <a:rPr lang="en-US" dirty="0" err="1"/>
              <a:t>uniko</a:t>
            </a:r>
            <a:r>
              <a:rPr lang="en-US" dirty="0"/>
              <a:t> </a:t>
            </a:r>
            <a:r>
              <a:rPr lang="en-US" dirty="0" err="1"/>
              <a:t>ekam</a:t>
            </a:r>
            <a:r>
              <a:rPr lang="en-US" dirty="0"/>
              <a:t> board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3975353-15B1-4B4A-983E-E8758E2F4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2133" b="36904"/>
          <a:stretch/>
        </p:blipFill>
        <p:spPr>
          <a:xfrm rot="5400000">
            <a:off x="1362713" y="2850224"/>
            <a:ext cx="4961469" cy="2717451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AEF11E2C-8AF8-4465-BDE8-AE745DC05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6" r="9733"/>
          <a:stretch/>
        </p:blipFill>
        <p:spPr>
          <a:xfrm rot="5400000">
            <a:off x="6242422" y="2851128"/>
            <a:ext cx="4959662" cy="27174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DACA38-3850-46DE-BC2A-4B8CE59DE8C2}"/>
              </a:ext>
            </a:extLst>
          </p:cNvPr>
          <p:cNvSpPr/>
          <p:nvPr/>
        </p:nvSpPr>
        <p:spPr>
          <a:xfrm>
            <a:off x="2428240" y="3931920"/>
            <a:ext cx="46736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48D03E-3EC3-4707-B30F-903B64C54437}"/>
              </a:ext>
            </a:extLst>
          </p:cNvPr>
          <p:cNvSpPr/>
          <p:nvPr/>
        </p:nvSpPr>
        <p:spPr>
          <a:xfrm>
            <a:off x="2428240" y="4261107"/>
            <a:ext cx="46736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9A200-399C-4E4D-9AF0-537E4E37CD57}"/>
              </a:ext>
            </a:extLst>
          </p:cNvPr>
          <p:cNvSpPr/>
          <p:nvPr/>
        </p:nvSpPr>
        <p:spPr>
          <a:xfrm>
            <a:off x="2428240" y="4459227"/>
            <a:ext cx="46736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427777-2922-47D8-859A-5A46F44AB739}"/>
              </a:ext>
            </a:extLst>
          </p:cNvPr>
          <p:cNvSpPr/>
          <p:nvPr/>
        </p:nvSpPr>
        <p:spPr>
          <a:xfrm>
            <a:off x="8625840" y="4852416"/>
            <a:ext cx="377952" cy="652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C5D21C-ED51-4E3E-8DB5-022C4B1B9D02}"/>
              </a:ext>
            </a:extLst>
          </p:cNvPr>
          <p:cNvSpPr/>
          <p:nvPr/>
        </p:nvSpPr>
        <p:spPr>
          <a:xfrm>
            <a:off x="894080" y="3947160"/>
            <a:ext cx="1452880" cy="1981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250BC8-40DC-46A3-AE4B-10EC474744D8}"/>
              </a:ext>
            </a:extLst>
          </p:cNvPr>
          <p:cNvSpPr/>
          <p:nvPr/>
        </p:nvSpPr>
        <p:spPr>
          <a:xfrm>
            <a:off x="894080" y="4459227"/>
            <a:ext cx="1452880" cy="1981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CC4118-9852-48DC-8CAC-E2BD7524FDC6}"/>
              </a:ext>
            </a:extLst>
          </p:cNvPr>
          <p:cNvSpPr/>
          <p:nvPr/>
        </p:nvSpPr>
        <p:spPr>
          <a:xfrm>
            <a:off x="894080" y="4261107"/>
            <a:ext cx="1452880" cy="1981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53DFA8-949D-4C2F-B658-77B26364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366" y="5017008"/>
            <a:ext cx="2455474" cy="3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1351-813C-485B-AF58-3665643F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1066800"/>
            <a:ext cx="10355580" cy="4069081"/>
          </a:xfrm>
        </p:spPr>
        <p:txBody>
          <a:bodyPr>
            <a:noAutofit/>
          </a:bodyPr>
          <a:lstStyle/>
          <a:p>
            <a:r>
              <a:rPr lang="en-US" sz="179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528993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186</Words>
  <Application>Microsoft Office PowerPoint</Application>
  <PresentationFormat>Widescreen</PresentationFormat>
  <Paragraphs>26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Vapor Trail</vt:lpstr>
      <vt:lpstr>Pulse width modulation</vt:lpstr>
      <vt:lpstr>What is pwm? </vt:lpstr>
      <vt:lpstr>Terminology</vt:lpstr>
      <vt:lpstr>Applications</vt:lpstr>
      <vt:lpstr>PWM in mblock</vt:lpstr>
      <vt:lpstr>Pwm on uniko ekam board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width modulation</dc:title>
  <dc:creator>Abhishek Bathala</dc:creator>
  <cp:lastModifiedBy>Abhishek Bathala</cp:lastModifiedBy>
  <cp:revision>10</cp:revision>
  <dcterms:created xsi:type="dcterms:W3CDTF">2020-05-17T13:22:23Z</dcterms:created>
  <dcterms:modified xsi:type="dcterms:W3CDTF">2020-05-17T14:43:51Z</dcterms:modified>
</cp:coreProperties>
</file>